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  <p:sldId id="268" r:id="rId37"/>
    <p:sldId id="269" r:id="rId38"/>
    <p:sldId id="270" r:id="rId39"/>
    <p:sldId id="271" r:id="rId40"/>
    <p:sldId id="272" r:id="rId41"/>
    <p:sldId id="273" r:id="rId42"/>
    <p:sldId id="274" r:id="rId43"/>
    <p:sldId id="275" r:id="rId44"/>
    <p:sldId id="276" r:id="rId45"/>
    <p:sldId id="277" r:id="rId46"/>
    <p:sldId id="278" r:id="rId47"/>
    <p:sldId id="279" r:id="rId48"/>
    <p:sldId id="280" r:id="rId49"/>
  </p:sldIdLst>
  <p:sldSz cx="18288000" cy="10287000"/>
  <p:notesSz cx="6858000" cy="9144000"/>
  <p:embeddedFontLst>
    <p:embeddedFont>
      <p:font typeface="Voga" charset="1" panose="02000606090000020004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HK Grotesk Bold" charset="1" panose="00000800000000000000"/>
      <p:regular r:id="rId11"/>
    </p:embeddedFont>
    <p:embeddedFont>
      <p:font typeface="HK Grotesk Bold Italics" charset="1" panose="00000800000000000000"/>
      <p:regular r:id="rId12"/>
    </p:embeddedFont>
    <p:embeddedFont>
      <p:font typeface="HK Grotesk Medium" charset="1" panose="00000600000000000000"/>
      <p:regular r:id="rId13"/>
    </p:embeddedFont>
    <p:embeddedFont>
      <p:font typeface="HK Grotesk Medium Bold" charset="1" panose="00000700000000000000"/>
      <p:regular r:id="rId14"/>
    </p:embeddedFont>
    <p:embeddedFont>
      <p:font typeface="HK Grotesk Medium Italics" charset="1" panose="00000600000000000000"/>
      <p:regular r:id="rId15"/>
    </p:embeddedFont>
    <p:embeddedFont>
      <p:font typeface="HK Grotesk Medium Bold Italics" charset="1" panose="00000700000000000000"/>
      <p:regular r:id="rId16"/>
    </p:embeddedFont>
    <p:embeddedFont>
      <p:font typeface="Fira Sans Light" charset="1" panose="020B0403050000020004"/>
      <p:regular r:id="rId17"/>
    </p:embeddedFont>
    <p:embeddedFont>
      <p:font typeface="Fira Sans Light Bold" charset="1" panose="020B0503050000020004"/>
      <p:regular r:id="rId18"/>
    </p:embeddedFont>
    <p:embeddedFont>
      <p:font typeface="Fira Sans Light Italics" charset="1" panose="020B0403050000020004"/>
      <p:regular r:id="rId19"/>
    </p:embeddedFont>
    <p:embeddedFont>
      <p:font typeface="Fira Sans Light Bold Italics" charset="1" panose="020B0503050000020004"/>
      <p:regular r:id="rId20"/>
    </p:embeddedFont>
    <p:embeddedFont>
      <p:font typeface="Fira Sans Medium" charset="1" panose="020B0603050000020004"/>
      <p:regular r:id="rId21"/>
    </p:embeddedFont>
    <p:embeddedFont>
      <p:font typeface="Fira Sans Medium Bold" charset="1" panose="020B0603050000020004"/>
      <p:regular r:id="rId22"/>
    </p:embeddedFont>
    <p:embeddedFont>
      <p:font typeface="Fira Sans Medium Italics" charset="1" panose="020B0603050000020004"/>
      <p:regular r:id="rId23"/>
    </p:embeddedFont>
    <p:embeddedFont>
      <p:font typeface="Fira Sans Medium Bold Italics" charset="1" panose="020B070305000002000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slides/slide1.xml" Type="http://schemas.openxmlformats.org/officeDocument/2006/relationships/slide"/><Relationship Id="rId26" Target="slides/slide2.xml" Type="http://schemas.openxmlformats.org/officeDocument/2006/relationships/slide"/><Relationship Id="rId27" Target="slides/slide3.xml" Type="http://schemas.openxmlformats.org/officeDocument/2006/relationships/slide"/><Relationship Id="rId28" Target="slides/slide4.xml" Type="http://schemas.openxmlformats.org/officeDocument/2006/relationships/slide"/><Relationship Id="rId29" Target="slides/slide5.xml" Type="http://schemas.openxmlformats.org/officeDocument/2006/relationships/slide"/><Relationship Id="rId3" Target="viewProps.xml" Type="http://schemas.openxmlformats.org/officeDocument/2006/relationships/viewProps"/><Relationship Id="rId30" Target="slides/slide6.xml" Type="http://schemas.openxmlformats.org/officeDocument/2006/relationships/slide"/><Relationship Id="rId31" Target="slides/slide7.xml" Type="http://schemas.openxmlformats.org/officeDocument/2006/relationships/slide"/><Relationship Id="rId32" Target="slides/slide8.xml" Type="http://schemas.openxmlformats.org/officeDocument/2006/relationships/slide"/><Relationship Id="rId33" Target="slides/slide9.xml" Type="http://schemas.openxmlformats.org/officeDocument/2006/relationships/slide"/><Relationship Id="rId34" Target="slides/slide10.xml" Type="http://schemas.openxmlformats.org/officeDocument/2006/relationships/slide"/><Relationship Id="rId35" Target="slides/slide11.xml" Type="http://schemas.openxmlformats.org/officeDocument/2006/relationships/slide"/><Relationship Id="rId36" Target="slides/slide12.xml" Type="http://schemas.openxmlformats.org/officeDocument/2006/relationships/slide"/><Relationship Id="rId37" Target="slides/slide13.xml" Type="http://schemas.openxmlformats.org/officeDocument/2006/relationships/slide"/><Relationship Id="rId38" Target="slides/slide14.xml" Type="http://schemas.openxmlformats.org/officeDocument/2006/relationships/slide"/><Relationship Id="rId39" Target="slides/slide15.xml" Type="http://schemas.openxmlformats.org/officeDocument/2006/relationships/slide"/><Relationship Id="rId4" Target="theme/theme1.xml" Type="http://schemas.openxmlformats.org/officeDocument/2006/relationships/theme"/><Relationship Id="rId40" Target="slides/slide16.xml" Type="http://schemas.openxmlformats.org/officeDocument/2006/relationships/slide"/><Relationship Id="rId41" Target="slides/slide17.xml" Type="http://schemas.openxmlformats.org/officeDocument/2006/relationships/slide"/><Relationship Id="rId42" Target="slides/slide18.xml" Type="http://schemas.openxmlformats.org/officeDocument/2006/relationships/slide"/><Relationship Id="rId43" Target="slides/slide19.xml" Type="http://schemas.openxmlformats.org/officeDocument/2006/relationships/slide"/><Relationship Id="rId44" Target="slides/slide20.xml" Type="http://schemas.openxmlformats.org/officeDocument/2006/relationships/slide"/><Relationship Id="rId45" Target="slides/slide21.xml" Type="http://schemas.openxmlformats.org/officeDocument/2006/relationships/slide"/><Relationship Id="rId46" Target="slides/slide22.xml" Type="http://schemas.openxmlformats.org/officeDocument/2006/relationships/slide"/><Relationship Id="rId47" Target="slides/slide23.xml" Type="http://schemas.openxmlformats.org/officeDocument/2006/relationships/slide"/><Relationship Id="rId48" Target="slides/slide24.xml" Type="http://schemas.openxmlformats.org/officeDocument/2006/relationships/slide"/><Relationship Id="rId49" Target="slides/slide25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40521"/>
            <a:ext cx="1967291" cy="10287000"/>
            <a:chOff x="0" y="0"/>
            <a:chExt cx="665479" cy="34798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65479" cy="3479800"/>
            </a:xfrm>
            <a:custGeom>
              <a:avLst/>
              <a:gdLst/>
              <a:ahLst/>
              <a:cxnLst/>
              <a:rect r="r" b="b" t="t" l="l"/>
              <a:pathLst>
                <a:path h="3479800" w="665479">
                  <a:moveTo>
                    <a:pt x="0" y="0"/>
                  </a:moveTo>
                  <a:lnTo>
                    <a:pt x="665479" y="0"/>
                  </a:lnTo>
                  <a:lnTo>
                    <a:pt x="665479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720697" y="1292816"/>
            <a:ext cx="10375672" cy="5464132"/>
            <a:chOff x="0" y="0"/>
            <a:chExt cx="13834229" cy="7285509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3777303" y="4439053"/>
              <a:ext cx="6279624" cy="2846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912"/>
                </a:lnSpc>
              </a:pPr>
              <a:r>
                <a:rPr lang="en-US" spc="255" sz="12794">
                  <a:solidFill>
                    <a:srgbClr val="272727"/>
                  </a:solidFill>
                  <a:latin typeface="Fira Sans Medium Bold"/>
                </a:rPr>
                <a:t>LOGO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23875"/>
              <a:ext cx="13834229" cy="4609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3"/>
                </a:lnSpc>
              </a:pPr>
              <a:r>
                <a:rPr lang="en-US" spc="505" sz="25266">
                  <a:solidFill>
                    <a:srgbClr val="F6F6E9"/>
                  </a:solidFill>
                  <a:latin typeface="Voga"/>
                </a:rPr>
                <a:t>FOOD_DEV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545538" y="8357552"/>
            <a:ext cx="672598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pc="77" sz="5199">
                <a:solidFill>
                  <a:srgbClr val="272727"/>
                </a:solidFill>
                <a:latin typeface="Fira Sans Light"/>
              </a:rPr>
              <a:t>INFORMAÇÕES DO DEV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VISUALIZAR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CLIENTE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99301" y="3033240"/>
            <a:ext cx="15145721" cy="6225060"/>
            <a:chOff x="0" y="0"/>
            <a:chExt cx="4656541" cy="191389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656541" cy="1913890"/>
            </a:xfrm>
            <a:custGeom>
              <a:avLst/>
              <a:gdLst/>
              <a:ahLst/>
              <a:cxnLst/>
              <a:rect r="r" b="b" t="t" l="l"/>
              <a:pathLst>
                <a:path h="1913890" w="4656541">
                  <a:moveTo>
                    <a:pt x="0" y="0"/>
                  </a:moveTo>
                  <a:lnTo>
                    <a:pt x="4656541" y="0"/>
                  </a:lnTo>
                  <a:lnTo>
                    <a:pt x="465654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8608511" y="681939"/>
            <a:ext cx="2927300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CLIENTS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08511" y="5259945"/>
            <a:ext cx="2927300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1F5014">
                    <a:alpha val="27843"/>
                  </a:srgbClr>
                </a:solidFill>
                <a:latin typeface="Voga"/>
              </a:rPr>
              <a:t>CLIENTS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ATUALIZAR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CLIENT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99301" y="3033240"/>
            <a:ext cx="15215832" cy="5058287"/>
            <a:chOff x="0" y="0"/>
            <a:chExt cx="5106476" cy="16975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106476" cy="1697575"/>
            </a:xfrm>
            <a:custGeom>
              <a:avLst/>
              <a:gdLst/>
              <a:ahLst/>
              <a:cxnLst/>
              <a:rect r="r" b="b" t="t" l="l"/>
              <a:pathLst>
                <a:path h="1697575" w="5106476">
                  <a:moveTo>
                    <a:pt x="0" y="0"/>
                  </a:moveTo>
                  <a:lnTo>
                    <a:pt x="5106476" y="0"/>
                  </a:lnTo>
                  <a:lnTo>
                    <a:pt x="5106476" y="1697575"/>
                  </a:lnTo>
                  <a:lnTo>
                    <a:pt x="0" y="1697575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7413496" y="542925"/>
            <a:ext cx="5317331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SELECT CLIENT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08511" y="4676559"/>
            <a:ext cx="2927300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>
                    <a:alpha val="27843"/>
                  </a:srgbClr>
                </a:solidFill>
                <a:latin typeface="Voga"/>
              </a:rPr>
              <a:t>CLIENTS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499301" y="2114550"/>
            <a:ext cx="6431318" cy="603040"/>
            <a:chOff x="0" y="0"/>
            <a:chExt cx="8575090" cy="804053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8575090" cy="804053"/>
              <a:chOff x="0" y="0"/>
              <a:chExt cx="5492595" cy="515019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5492595" cy="515019"/>
              </a:xfrm>
              <a:custGeom>
                <a:avLst/>
                <a:gdLst/>
                <a:ahLst/>
                <a:cxnLst/>
                <a:rect r="r" b="b" t="t" l="l"/>
                <a:pathLst>
                  <a:path h="515019" w="5492595">
                    <a:moveTo>
                      <a:pt x="0" y="0"/>
                    </a:moveTo>
                    <a:lnTo>
                      <a:pt x="5492595" y="0"/>
                    </a:lnTo>
                    <a:lnTo>
                      <a:pt x="5492595" y="515019"/>
                    </a:lnTo>
                    <a:lnTo>
                      <a:pt x="0" y="515019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51722" y="-85725"/>
              <a:ext cx="2986039" cy="8897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11"/>
                </a:lnSpc>
              </a:pPr>
              <a:r>
                <a:rPr lang="en-US" spc="60" sz="4008">
                  <a:solidFill>
                    <a:srgbClr val="272727">
                      <a:alpha val="52941"/>
                    </a:srgbClr>
                  </a:solidFill>
                  <a:latin typeface="Fira Sans Light"/>
                </a:rPr>
                <a:t>SEARCH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679319" y="8704751"/>
            <a:ext cx="3395804" cy="1107097"/>
            <a:chOff x="0" y="0"/>
            <a:chExt cx="4527738" cy="1476130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457D58"/>
                  </a:solidFill>
                  <a:latin typeface="Fira Sans Light"/>
                </a:rPr>
                <a:t>NEXT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0" id="20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1" id="21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61281" y="325432"/>
            <a:ext cx="8871850" cy="316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SELECT THE FIELD THAT </a:t>
            </a:r>
          </a:p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WILL BE UPDATED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747324" y="4065661"/>
            <a:ext cx="4652638" cy="1467216"/>
            <a:chOff x="0" y="0"/>
            <a:chExt cx="6203517" cy="1956288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6203517" cy="1956288"/>
              <a:chOff x="0" y="0"/>
              <a:chExt cx="3419506" cy="1078346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3419506" cy="1078346"/>
              </a:xfrm>
              <a:custGeom>
                <a:avLst/>
                <a:gdLst/>
                <a:ahLst/>
                <a:cxnLst/>
                <a:rect r="r" b="b" t="t" l="l"/>
                <a:pathLst>
                  <a:path h="1078346" w="3419506">
                    <a:moveTo>
                      <a:pt x="0" y="0"/>
                    </a:moveTo>
                    <a:lnTo>
                      <a:pt x="3419506" y="0"/>
                    </a:lnTo>
                    <a:lnTo>
                      <a:pt x="3419506" y="1078346"/>
                    </a:lnTo>
                    <a:lnTo>
                      <a:pt x="0" y="1078346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335434" y="219921"/>
              <a:ext cx="5532650" cy="12538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987"/>
                </a:lnSpc>
              </a:pPr>
              <a:r>
                <a:rPr lang="en-US" spc="85" sz="5705">
                  <a:solidFill>
                    <a:srgbClr val="272727"/>
                  </a:solidFill>
                  <a:latin typeface="Fira Sans Medium"/>
                </a:rPr>
                <a:t>CPF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949331" y="4051522"/>
            <a:ext cx="4652638" cy="1481355"/>
            <a:chOff x="0" y="0"/>
            <a:chExt cx="6203517" cy="197514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6203517" cy="1975140"/>
              <a:chOff x="0" y="0"/>
              <a:chExt cx="2509541" cy="799014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2509541" cy="799014"/>
              </a:xfrm>
              <a:custGeom>
                <a:avLst/>
                <a:gdLst/>
                <a:ahLst/>
                <a:cxnLst/>
                <a:rect r="r" b="b" t="t" l="l"/>
                <a:pathLst>
                  <a:path h="799014" w="2509541">
                    <a:moveTo>
                      <a:pt x="0" y="0"/>
                    </a:moveTo>
                    <a:lnTo>
                      <a:pt x="2509541" y="0"/>
                    </a:lnTo>
                    <a:lnTo>
                      <a:pt x="2509541" y="799014"/>
                    </a:lnTo>
                    <a:lnTo>
                      <a:pt x="0" y="79901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346180" y="472229"/>
              <a:ext cx="5511157" cy="9449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955"/>
                </a:lnSpc>
              </a:pPr>
              <a:r>
                <a:rPr lang="en-US" spc="85" sz="4253">
                  <a:solidFill>
                    <a:srgbClr val="272727"/>
                  </a:solidFill>
                  <a:latin typeface="Fira Sans Medium Bold"/>
                </a:rPr>
                <a:t>PHONE NUMBER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542354" y="4065661"/>
            <a:ext cx="4652638" cy="1467216"/>
            <a:chOff x="0" y="0"/>
            <a:chExt cx="6203517" cy="1956288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6203517" cy="1956288"/>
              <a:chOff x="0" y="0"/>
              <a:chExt cx="3811059" cy="1201823"/>
            </a:xfrm>
          </p:grpSpPr>
          <p:sp>
            <p:nvSpPr>
              <p:cNvPr name="Freeform 17" id="17"/>
              <p:cNvSpPr/>
              <p:nvPr/>
            </p:nvSpPr>
            <p:spPr>
              <a:xfrm>
                <a:off x="0" y="0"/>
                <a:ext cx="3811058" cy="1201823"/>
              </a:xfrm>
              <a:custGeom>
                <a:avLst/>
                <a:gdLst/>
                <a:ahLst/>
                <a:cxnLst/>
                <a:rect r="r" b="b" t="t" l="l"/>
                <a:pathLst>
                  <a:path h="1201823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1823"/>
                    </a:lnTo>
                    <a:lnTo>
                      <a:pt x="0" y="1201823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8" id="18"/>
            <p:cNvSpPr txBox="true"/>
            <p:nvPr/>
          </p:nvSpPr>
          <p:spPr>
            <a:xfrm rot="0">
              <a:off x="346180" y="253107"/>
              <a:ext cx="5511157" cy="133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121" sz="6097">
                  <a:solidFill>
                    <a:srgbClr val="272727"/>
                  </a:solidFill>
                  <a:latin typeface="Fira Sans Medium Bold"/>
                </a:rPr>
                <a:t>NAME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542354" y="6095151"/>
            <a:ext cx="4652638" cy="1467216"/>
            <a:chOff x="0" y="0"/>
            <a:chExt cx="6203517" cy="195628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6203517" cy="1956288"/>
              <a:chOff x="0" y="0"/>
              <a:chExt cx="3811059" cy="1201823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3811058" cy="1201823"/>
              </a:xfrm>
              <a:custGeom>
                <a:avLst/>
                <a:gdLst/>
                <a:ahLst/>
                <a:cxnLst/>
                <a:rect r="r" b="b" t="t" l="l"/>
                <a:pathLst>
                  <a:path h="1201823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1823"/>
                    </a:lnTo>
                    <a:lnTo>
                      <a:pt x="0" y="1201823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346180" y="253107"/>
              <a:ext cx="5511157" cy="133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121" sz="6097">
                  <a:solidFill>
                    <a:srgbClr val="272727"/>
                  </a:solidFill>
                  <a:latin typeface="Fira Sans Medium Bold"/>
                </a:rPr>
                <a:t>ADDRESS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5" id="2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6" id="26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747324" y="6095151"/>
            <a:ext cx="4652638" cy="1467216"/>
            <a:chOff x="0" y="0"/>
            <a:chExt cx="6203517" cy="1956288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6203517" cy="1956288"/>
              <a:chOff x="0" y="0"/>
              <a:chExt cx="3811059" cy="1201823"/>
            </a:xfrm>
          </p:grpSpPr>
          <p:sp>
            <p:nvSpPr>
              <p:cNvPr name="Freeform 29" id="29"/>
              <p:cNvSpPr/>
              <p:nvPr/>
            </p:nvSpPr>
            <p:spPr>
              <a:xfrm>
                <a:off x="0" y="0"/>
                <a:ext cx="3811058" cy="1201823"/>
              </a:xfrm>
              <a:custGeom>
                <a:avLst/>
                <a:gdLst/>
                <a:ahLst/>
                <a:cxnLst/>
                <a:rect r="r" b="b" t="t" l="l"/>
                <a:pathLst>
                  <a:path h="1201823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1823"/>
                    </a:lnTo>
                    <a:lnTo>
                      <a:pt x="0" y="1201823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0" id="30"/>
            <p:cNvSpPr txBox="true"/>
            <p:nvPr/>
          </p:nvSpPr>
          <p:spPr>
            <a:xfrm rot="0">
              <a:off x="346180" y="253107"/>
              <a:ext cx="5511157" cy="133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121" sz="6097">
                  <a:solidFill>
                    <a:srgbClr val="272727"/>
                  </a:solidFill>
                  <a:latin typeface="Fira Sans Medium Bold"/>
                </a:rPr>
                <a:t>EMAIL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2949331" y="6081012"/>
            <a:ext cx="4652638" cy="1481355"/>
            <a:chOff x="0" y="0"/>
            <a:chExt cx="6203517" cy="1975140"/>
          </a:xfrm>
        </p:grpSpPr>
        <p:grpSp>
          <p:nvGrpSpPr>
            <p:cNvPr name="Group 32" id="32"/>
            <p:cNvGrpSpPr/>
            <p:nvPr/>
          </p:nvGrpSpPr>
          <p:grpSpPr>
            <a:xfrm rot="0">
              <a:off x="0" y="0"/>
              <a:ext cx="6203517" cy="1975140"/>
              <a:chOff x="0" y="0"/>
              <a:chExt cx="2509541" cy="799014"/>
            </a:xfrm>
          </p:grpSpPr>
          <p:sp>
            <p:nvSpPr>
              <p:cNvPr name="Freeform 33" id="33"/>
              <p:cNvSpPr/>
              <p:nvPr/>
            </p:nvSpPr>
            <p:spPr>
              <a:xfrm>
                <a:off x="0" y="0"/>
                <a:ext cx="2509541" cy="799014"/>
              </a:xfrm>
              <a:custGeom>
                <a:avLst/>
                <a:gdLst/>
                <a:ahLst/>
                <a:cxnLst/>
                <a:rect r="r" b="b" t="t" l="l"/>
                <a:pathLst>
                  <a:path h="799014" w="2509541">
                    <a:moveTo>
                      <a:pt x="0" y="0"/>
                    </a:moveTo>
                    <a:lnTo>
                      <a:pt x="2509541" y="0"/>
                    </a:lnTo>
                    <a:lnTo>
                      <a:pt x="2509541" y="799014"/>
                    </a:lnTo>
                    <a:lnTo>
                      <a:pt x="0" y="79901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4" id="34"/>
            <p:cNvSpPr txBox="true"/>
            <p:nvPr/>
          </p:nvSpPr>
          <p:spPr>
            <a:xfrm rot="0">
              <a:off x="346180" y="472229"/>
              <a:ext cx="5511157" cy="9449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955"/>
                </a:lnSpc>
              </a:pPr>
              <a:r>
                <a:rPr lang="en-US" spc="85" sz="4253">
                  <a:solidFill>
                    <a:srgbClr val="272727"/>
                  </a:solidFill>
                  <a:latin typeface="Fira Sans Medium Bold"/>
                </a:rPr>
                <a:t>PAYMENT FORM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5143500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5052737"/>
            <a:ext cx="6596171" cy="118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121212">
                    <a:alpha val="52941"/>
                  </a:srgbClr>
                </a:solidFill>
                <a:latin typeface="Voga"/>
              </a:rPr>
              <a:t>NAME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007832" y="1294047"/>
            <a:ext cx="288113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272727"/>
                </a:solidFill>
                <a:latin typeface="Fira Sans Light"/>
              </a:rPr>
              <a:t>*SE FOR STATUS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5143500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5052737"/>
            <a:ext cx="6596171" cy="118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121212">
                    <a:alpha val="52941"/>
                  </a:srgbClr>
                </a:solidFill>
                <a:latin typeface="Voga"/>
              </a:rPr>
              <a:t>CPF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007832" y="1294047"/>
            <a:ext cx="288113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272727"/>
                </a:solidFill>
                <a:latin typeface="Fira Sans Light"/>
              </a:rPr>
              <a:t>*SE FOR STATUS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5143500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5052737"/>
            <a:ext cx="6596171" cy="118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121212">
                    <a:alpha val="52941"/>
                  </a:srgbClr>
                </a:solidFill>
                <a:latin typeface="Voga"/>
              </a:rPr>
              <a:t>PHONE NUMBER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007832" y="1294047"/>
            <a:ext cx="288113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272727"/>
                </a:solidFill>
                <a:latin typeface="Fira Sans Light"/>
              </a:rPr>
              <a:t>*SE FOR STATUS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5" id="5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21212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597510" y="3004291"/>
            <a:ext cx="13959737" cy="659952"/>
            <a:chOff x="0" y="0"/>
            <a:chExt cx="18612982" cy="879936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8612982" cy="879936"/>
              <a:chOff x="0" y="0"/>
              <a:chExt cx="11922157" cy="563624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11922157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11922157">
                    <a:moveTo>
                      <a:pt x="0" y="0"/>
                    </a:moveTo>
                    <a:lnTo>
                      <a:pt x="11922157" y="0"/>
                    </a:lnTo>
                    <a:lnTo>
                      <a:pt x="11922157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6341849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87" sz="4392">
                  <a:solidFill>
                    <a:srgbClr val="272727">
                      <a:alpha val="52941"/>
                    </a:srgbClr>
                  </a:solidFill>
                  <a:latin typeface="Voga Bold"/>
                </a:rPr>
                <a:t>ADDRESS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679319" y="8858250"/>
            <a:ext cx="3395804" cy="1107097"/>
            <a:chOff x="0" y="0"/>
            <a:chExt cx="4527738" cy="1476130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103" sz="5199">
                  <a:solidFill>
                    <a:srgbClr val="1F5014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597510" y="8858250"/>
            <a:ext cx="3395804" cy="1107097"/>
            <a:chOff x="0" y="0"/>
            <a:chExt cx="4527738" cy="1476130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78628" y="105393"/>
              <a:ext cx="2700432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103" sz="5199">
                  <a:solidFill>
                    <a:srgbClr val="1F5014"/>
                  </a:solidFill>
                  <a:latin typeface="Fira Sans Medium Bold"/>
                </a:rPr>
                <a:t>BACK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597510" y="4470835"/>
            <a:ext cx="4239826" cy="659952"/>
            <a:chOff x="0" y="0"/>
            <a:chExt cx="5653101" cy="879936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20" id="20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1" id="21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87" sz="4392">
                  <a:solidFill>
                    <a:srgbClr val="272727">
                      <a:alpha val="52941"/>
                    </a:srgbClr>
                  </a:solidFill>
                  <a:latin typeface="Voga Bold"/>
                </a:rPr>
                <a:t>NUMBER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7353897" y="4470835"/>
            <a:ext cx="6121931" cy="659952"/>
            <a:chOff x="0" y="0"/>
            <a:chExt cx="8162574" cy="879936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8162574" cy="879936"/>
              <a:chOff x="0" y="0"/>
              <a:chExt cx="5228366" cy="563624"/>
            </a:xfrm>
          </p:grpSpPr>
          <p:sp>
            <p:nvSpPr>
              <p:cNvPr name="Freeform 24" id="24"/>
              <p:cNvSpPr/>
              <p:nvPr/>
            </p:nvSpPr>
            <p:spPr>
              <a:xfrm>
                <a:off x="0" y="0"/>
                <a:ext cx="5228366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228366">
                    <a:moveTo>
                      <a:pt x="0" y="0"/>
                    </a:moveTo>
                    <a:lnTo>
                      <a:pt x="5228366" y="0"/>
                    </a:lnTo>
                    <a:lnTo>
                      <a:pt x="5228366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5" id="25"/>
            <p:cNvSpPr txBox="true"/>
            <p:nvPr/>
          </p:nvSpPr>
          <p:spPr>
            <a:xfrm rot="0">
              <a:off x="1694483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87" sz="4392">
                  <a:solidFill>
                    <a:srgbClr val="272727">
                      <a:alpha val="52941"/>
                    </a:srgbClr>
                  </a:solidFill>
                  <a:latin typeface="Voga Bold"/>
                </a:rPr>
                <a:t>DISTRICT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2597510" y="5937379"/>
            <a:ext cx="4239826" cy="659952"/>
            <a:chOff x="0" y="0"/>
            <a:chExt cx="5653101" cy="879936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28" id="28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9" id="29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87" sz="4392">
                  <a:solidFill>
                    <a:srgbClr val="272727">
                      <a:alpha val="52941"/>
                    </a:srgbClr>
                  </a:solidFill>
                  <a:latin typeface="Voga Bold"/>
                </a:rPr>
                <a:t>CITY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7457465" y="5937379"/>
            <a:ext cx="4239826" cy="659952"/>
            <a:chOff x="0" y="0"/>
            <a:chExt cx="5653101" cy="879936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32" id="32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3" id="33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87" sz="4392">
                  <a:solidFill>
                    <a:srgbClr val="272727">
                      <a:alpha val="52941"/>
                    </a:srgbClr>
                  </a:solidFill>
                  <a:latin typeface="Voga Bold"/>
                </a:rPr>
                <a:t>STATE</a:t>
              </a: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3728298" y="1294047"/>
            <a:ext cx="3440201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1F5014"/>
                </a:solidFill>
                <a:latin typeface="Fira Sans Light"/>
              </a:rPr>
              <a:t>*SE FOR ENDEREÇO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251576" y="703829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6" id="3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7" id="3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38" id="3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9" id="3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20697" y="1292816"/>
            <a:ext cx="10375672" cy="5464132"/>
            <a:chOff x="0" y="0"/>
            <a:chExt cx="13834229" cy="728550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777303" y="4439053"/>
              <a:ext cx="6279624" cy="2846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912"/>
                </a:lnSpc>
              </a:pPr>
              <a:r>
                <a:rPr lang="en-US" spc="255" sz="12794">
                  <a:solidFill>
                    <a:srgbClr val="272727"/>
                  </a:solidFill>
                  <a:latin typeface="Fira Sans Medium Bold"/>
                </a:rPr>
                <a:t>LOGO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23875"/>
              <a:ext cx="13834229" cy="4609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3"/>
                </a:lnSpc>
              </a:pPr>
              <a:r>
                <a:rPr lang="en-US" spc="505" sz="25266">
                  <a:solidFill>
                    <a:srgbClr val="F6F6E9"/>
                  </a:solidFill>
                  <a:latin typeface="Voga"/>
                </a:rPr>
                <a:t>FOOD_DEV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545538" y="8357552"/>
            <a:ext cx="672598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pc="77" sz="5199">
                <a:solidFill>
                  <a:srgbClr val="272727"/>
                </a:solidFill>
                <a:latin typeface="Fira Sans Light"/>
              </a:rPr>
              <a:t>INFORMAÇÕES DO DEV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7553674" cy="10287000"/>
            <a:chOff x="0" y="0"/>
            <a:chExt cx="2555193" cy="34798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555193" cy="3479800"/>
            </a:xfrm>
            <a:custGeom>
              <a:avLst/>
              <a:gdLst/>
              <a:ahLst/>
              <a:cxnLst/>
              <a:rect r="r" b="b" t="t" l="l"/>
              <a:pathLst>
                <a:path h="3479800" w="2555193">
                  <a:moveTo>
                    <a:pt x="0" y="0"/>
                  </a:moveTo>
                  <a:lnTo>
                    <a:pt x="2555193" y="0"/>
                  </a:lnTo>
                  <a:lnTo>
                    <a:pt x="2555193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234975" y="230629"/>
            <a:ext cx="7083723" cy="106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2"/>
              </a:lnSpc>
            </a:pPr>
            <a:r>
              <a:rPr lang="en-US" spc="93" sz="6201">
                <a:solidFill>
                  <a:srgbClr val="272727"/>
                </a:solidFill>
                <a:latin typeface="Fira Sans Light"/>
              </a:rPr>
              <a:t>LATERAL MENU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72785" y="1908180"/>
            <a:ext cx="3608103" cy="1286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38"/>
              </a:lnSpc>
            </a:pPr>
            <a:r>
              <a:rPr lang="en-US" spc="111" sz="7456">
                <a:solidFill>
                  <a:srgbClr val="272727"/>
                </a:solidFill>
                <a:latin typeface="Fira Sans Medium"/>
              </a:rPr>
              <a:t>CLIENT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6905" y="3811043"/>
            <a:ext cx="5279864" cy="1326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74"/>
              </a:lnSpc>
            </a:pPr>
            <a:r>
              <a:rPr lang="en-US" spc="116" sz="7767">
                <a:solidFill>
                  <a:srgbClr val="272727"/>
                </a:solidFill>
                <a:latin typeface="Fira Sans Medium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36905" y="5734578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ORDER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0675" y="7883842"/>
            <a:ext cx="5772324" cy="93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5"/>
              </a:lnSpc>
            </a:pPr>
            <a:r>
              <a:rPr lang="en-US" spc="82" sz="5482">
                <a:solidFill>
                  <a:srgbClr val="272727"/>
                </a:solidFill>
                <a:latin typeface="Fira Sans Medium"/>
              </a:rPr>
              <a:t>ABOUT SYSTEM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5143500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5052737"/>
            <a:ext cx="6596171" cy="118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121212">
                    <a:alpha val="52941"/>
                  </a:srgbClr>
                </a:solidFill>
                <a:latin typeface="Voga"/>
              </a:rPr>
              <a:t>EMAIL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007832" y="1294047"/>
            <a:ext cx="288113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272727"/>
                </a:solidFill>
                <a:latin typeface="Fira Sans Light"/>
              </a:rPr>
              <a:t>*SE FOR STATUS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3D3D3D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4266903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4176140"/>
            <a:ext cx="6596171" cy="117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272727">
                    <a:alpha val="52941"/>
                  </a:srgbClr>
                </a:solidFill>
                <a:latin typeface="Voga"/>
              </a:rPr>
              <a:t>PAYMENT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121212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121212"/>
                  </a:solidFill>
                  <a:latin typeface="Fira Sans Medium Bold"/>
                </a:rPr>
                <a:t>BACK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739557" y="5926992"/>
            <a:ext cx="14519743" cy="1152338"/>
            <a:chOff x="0" y="0"/>
            <a:chExt cx="5516347" cy="437797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6928072" y="5836228"/>
            <a:ext cx="6596171" cy="117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272727">
                    <a:alpha val="52941"/>
                  </a:srgbClr>
                </a:solidFill>
                <a:latin typeface="Voga"/>
              </a:rPr>
              <a:t>NUMBER CARD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822958" y="1371600"/>
            <a:ext cx="375667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121212"/>
                </a:solidFill>
                <a:latin typeface="Fira Sans Light"/>
              </a:rPr>
              <a:t>*SE FOR PAGAMENTO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086514" y="7249748"/>
            <a:ext cx="4421882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121212"/>
                </a:solidFill>
                <a:latin typeface="Fira Sans Light"/>
              </a:rPr>
              <a:t>*SE SELECIONAR CARTÃO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5" id="2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6" id="26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DELETAR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CLIENT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99301" y="3033240"/>
            <a:ext cx="15215832" cy="5058287"/>
            <a:chOff x="0" y="0"/>
            <a:chExt cx="5106476" cy="16975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106476" cy="1697575"/>
            </a:xfrm>
            <a:custGeom>
              <a:avLst/>
              <a:gdLst/>
              <a:ahLst/>
              <a:cxnLst/>
              <a:rect r="r" b="b" t="t" l="l"/>
              <a:pathLst>
                <a:path h="1697575" w="5106476">
                  <a:moveTo>
                    <a:pt x="0" y="0"/>
                  </a:moveTo>
                  <a:lnTo>
                    <a:pt x="5106476" y="0"/>
                  </a:lnTo>
                  <a:lnTo>
                    <a:pt x="5106476" y="1697575"/>
                  </a:lnTo>
                  <a:lnTo>
                    <a:pt x="0" y="1697575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7432918" y="542925"/>
            <a:ext cx="5278487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SELECT ORDER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27933" y="4676559"/>
            <a:ext cx="2888456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>
                    <a:alpha val="27843"/>
                  </a:srgbClr>
                </a:solidFill>
                <a:latin typeface="Voga"/>
              </a:rPr>
              <a:t>ORDERS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499301" y="2114550"/>
            <a:ext cx="6431318" cy="603040"/>
            <a:chOff x="0" y="0"/>
            <a:chExt cx="8575090" cy="804053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8575090" cy="804053"/>
              <a:chOff x="0" y="0"/>
              <a:chExt cx="5492595" cy="515019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5492595" cy="515019"/>
              </a:xfrm>
              <a:custGeom>
                <a:avLst/>
                <a:gdLst/>
                <a:ahLst/>
                <a:cxnLst/>
                <a:rect r="r" b="b" t="t" l="l"/>
                <a:pathLst>
                  <a:path h="515019" w="5492595">
                    <a:moveTo>
                      <a:pt x="0" y="0"/>
                    </a:moveTo>
                    <a:lnTo>
                      <a:pt x="5492595" y="0"/>
                    </a:lnTo>
                    <a:lnTo>
                      <a:pt x="5492595" y="515019"/>
                    </a:lnTo>
                    <a:lnTo>
                      <a:pt x="0" y="515019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51722" y="-104775"/>
              <a:ext cx="2986039" cy="908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11"/>
                </a:lnSpc>
              </a:pPr>
              <a:r>
                <a:rPr lang="en-US" spc="60" sz="4008">
                  <a:solidFill>
                    <a:srgbClr val="272727">
                      <a:alpha val="52941"/>
                    </a:srgbClr>
                  </a:solidFill>
                  <a:latin typeface="Voga"/>
                </a:rPr>
                <a:t>SEARCH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977299" y="8723302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121212"/>
                  </a:solidFill>
                  <a:latin typeface="Fira Sans Medium Bold"/>
                </a:rPr>
                <a:t>NEXT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075850" y="8845797"/>
            <a:ext cx="6183450" cy="412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800">
                <a:solidFill>
                  <a:srgbClr val="FFFFFF"/>
                </a:solidFill>
                <a:latin typeface="HK Grotesk Medium"/>
              </a:rPr>
              <a:t>O que nos aguarda?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574533"/>
            <a:ext cx="7706900" cy="5137933"/>
            <a:chOff x="0" y="0"/>
            <a:chExt cx="10275866" cy="685057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3425289" y="0"/>
              <a:ext cx="6850578" cy="685057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6850578" cy="6850578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6426975" y="4301036"/>
            <a:ext cx="10561013" cy="1524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003"/>
              </a:lnSpc>
            </a:pPr>
            <a:r>
              <a:rPr lang="en-US" sz="10003">
                <a:solidFill>
                  <a:srgbClr val="FFFFFF"/>
                </a:solidFill>
                <a:latin typeface="HK Grotesk Bold"/>
              </a:rPr>
              <a:t>FUNÇÕES CLIENT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85595" y="1019175"/>
            <a:ext cx="1273705" cy="390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20697" y="1292816"/>
            <a:ext cx="10375672" cy="5464132"/>
            <a:chOff x="0" y="0"/>
            <a:chExt cx="13834229" cy="728550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777303" y="4439053"/>
              <a:ext cx="6279624" cy="2846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912"/>
                </a:lnSpc>
              </a:pPr>
              <a:r>
                <a:rPr lang="en-US" spc="255" sz="12794">
                  <a:solidFill>
                    <a:srgbClr val="272727"/>
                  </a:solidFill>
                  <a:latin typeface="Fira Sans Medium Bold"/>
                </a:rPr>
                <a:t>LOGO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23875"/>
              <a:ext cx="13834229" cy="4609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3"/>
                </a:lnSpc>
              </a:pPr>
              <a:r>
                <a:rPr lang="en-US" spc="505" sz="25266">
                  <a:solidFill>
                    <a:srgbClr val="F6F6E9"/>
                  </a:solidFill>
                  <a:latin typeface="Voga"/>
                </a:rPr>
                <a:t>FOOD_DEV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545538" y="8357552"/>
            <a:ext cx="672598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pc="77" sz="5199">
                <a:solidFill>
                  <a:srgbClr val="272727"/>
                </a:solidFill>
                <a:latin typeface="Fira Sans Light"/>
              </a:rPr>
              <a:t>INFORMAÇÕES DO DEV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7553674" cy="10287000"/>
            <a:chOff x="0" y="0"/>
            <a:chExt cx="2555193" cy="34798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555193" cy="3479800"/>
            </a:xfrm>
            <a:custGeom>
              <a:avLst/>
              <a:gdLst/>
              <a:ahLst/>
              <a:cxnLst/>
              <a:rect r="r" b="b" t="t" l="l"/>
              <a:pathLst>
                <a:path h="3479800" w="2555193">
                  <a:moveTo>
                    <a:pt x="0" y="0"/>
                  </a:moveTo>
                  <a:lnTo>
                    <a:pt x="2555193" y="0"/>
                  </a:lnTo>
                  <a:lnTo>
                    <a:pt x="2555193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425326" y="460292"/>
            <a:ext cx="6703021" cy="1012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15"/>
              </a:lnSpc>
            </a:pPr>
            <a:r>
              <a:rPr lang="en-US" spc="88" sz="5868">
                <a:solidFill>
                  <a:srgbClr val="272727"/>
                </a:solidFill>
                <a:latin typeface="Fira Sans Light"/>
              </a:rPr>
              <a:t>CLIENT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2366" y="1886671"/>
            <a:ext cx="5208941" cy="1362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25"/>
              </a:lnSpc>
            </a:pPr>
            <a:r>
              <a:rPr lang="en-US" spc="118" sz="7875">
                <a:solidFill>
                  <a:srgbClr val="272727"/>
                </a:solidFill>
                <a:latin typeface="Fira Sans Medium"/>
              </a:rPr>
              <a:t>REGISTER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6905" y="5428059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082"/>
              </a:lnSpc>
              <a:spcBef>
                <a:spcPct val="0"/>
              </a:spcBef>
            </a:pPr>
            <a:r>
              <a:rPr lang="en-US" spc="129" u="none" sz="8630">
                <a:solidFill>
                  <a:srgbClr val="272727"/>
                </a:solidFill>
                <a:latin typeface="Fira Sans Medium"/>
              </a:rPr>
              <a:t>UPDATE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36905" y="7317684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DELETE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3200" y="3662127"/>
            <a:ext cx="7207274" cy="1362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25"/>
              </a:lnSpc>
            </a:pPr>
            <a:r>
              <a:rPr lang="en-US" spc="118" sz="7875">
                <a:solidFill>
                  <a:srgbClr val="272727"/>
                </a:solidFill>
                <a:latin typeface="Fira Sans Medium"/>
              </a:rPr>
              <a:t>VIEW RECORDS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REGISTRAR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CLIENTE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38747" y="189260"/>
            <a:ext cx="6280845" cy="148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938"/>
              </a:lnSpc>
              <a:spcBef>
                <a:spcPct val="0"/>
              </a:spcBef>
            </a:pPr>
            <a:r>
              <a:rPr lang="en-US" spc="170" u="none" sz="8527">
                <a:solidFill>
                  <a:srgbClr val="F6F6E9"/>
                </a:solidFill>
                <a:latin typeface="Voga"/>
              </a:rPr>
              <a:t>REGISTER SYSTEM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597510" y="3042747"/>
            <a:ext cx="13959737" cy="659952"/>
            <a:chOff x="0" y="0"/>
            <a:chExt cx="18612982" cy="879936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8612982" cy="879936"/>
              <a:chOff x="0" y="0"/>
              <a:chExt cx="11922157" cy="563624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11922157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11922157">
                    <a:moveTo>
                      <a:pt x="0" y="0"/>
                    </a:moveTo>
                    <a:lnTo>
                      <a:pt x="11922157" y="0"/>
                    </a:lnTo>
                    <a:lnTo>
                      <a:pt x="11922157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6341849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Name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679319" y="8858250"/>
            <a:ext cx="3395804" cy="1107097"/>
            <a:chOff x="0" y="0"/>
            <a:chExt cx="4527738" cy="147613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272727"/>
                  </a:solidFill>
                  <a:latin typeface="Fira Sans Medium"/>
                </a:rPr>
                <a:t>NEXT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6578584" y="1563340"/>
            <a:ext cx="5801171" cy="1011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74"/>
              </a:lnSpc>
              <a:spcBef>
                <a:spcPct val="0"/>
              </a:spcBef>
            </a:pPr>
            <a:r>
              <a:rPr lang="en-US" spc="118" sz="5910">
                <a:solidFill>
                  <a:srgbClr val="F6F6E9"/>
                </a:solidFill>
                <a:latin typeface="Fira Sans Medium"/>
              </a:rPr>
              <a:t>ENTER THE DATA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597510" y="8858250"/>
            <a:ext cx="3395804" cy="1107097"/>
            <a:chOff x="0" y="0"/>
            <a:chExt cx="4527738" cy="1476130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878628" y="105393"/>
              <a:ext cx="2700432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272727"/>
                  </a:solidFill>
                  <a:latin typeface="Fira Sans Medium"/>
                </a:rPr>
                <a:t>BACK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597510" y="4088030"/>
            <a:ext cx="5797300" cy="659952"/>
            <a:chOff x="0" y="0"/>
            <a:chExt cx="7729733" cy="879936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7729733" cy="879936"/>
              <a:chOff x="0" y="0"/>
              <a:chExt cx="4951119" cy="563624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0" y="0"/>
                <a:ext cx="4951119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4951119">
                    <a:moveTo>
                      <a:pt x="0" y="0"/>
                    </a:moveTo>
                    <a:lnTo>
                      <a:pt x="4951119" y="0"/>
                    </a:lnTo>
                    <a:lnTo>
                      <a:pt x="4951119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601284" y="-104775"/>
              <a:ext cx="6527164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CPF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087020" y="4088030"/>
            <a:ext cx="6121931" cy="659952"/>
            <a:chOff x="0" y="0"/>
            <a:chExt cx="8162574" cy="879936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8162574" cy="879936"/>
              <a:chOff x="0" y="0"/>
              <a:chExt cx="5228366" cy="563624"/>
            </a:xfrm>
          </p:grpSpPr>
          <p:sp>
            <p:nvSpPr>
              <p:cNvPr name="Freeform 26" id="26"/>
              <p:cNvSpPr/>
              <p:nvPr/>
            </p:nvSpPr>
            <p:spPr>
              <a:xfrm>
                <a:off x="0" y="0"/>
                <a:ext cx="5228366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228366">
                    <a:moveTo>
                      <a:pt x="0" y="0"/>
                    </a:moveTo>
                    <a:lnTo>
                      <a:pt x="5228366" y="0"/>
                    </a:lnTo>
                    <a:lnTo>
                      <a:pt x="5228366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1694483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Phone Number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2597510" y="6178596"/>
            <a:ext cx="4239826" cy="659952"/>
            <a:chOff x="0" y="0"/>
            <a:chExt cx="5653101" cy="879936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30" id="30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1" id="31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Payment Form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7457465" y="6178596"/>
            <a:ext cx="6489510" cy="659952"/>
            <a:chOff x="0" y="0"/>
            <a:chExt cx="8652680" cy="879936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8652680" cy="879936"/>
              <a:chOff x="0" y="0"/>
              <a:chExt cx="5542293" cy="563624"/>
            </a:xfrm>
          </p:grpSpPr>
          <p:sp>
            <p:nvSpPr>
              <p:cNvPr name="Freeform 34" id="34"/>
              <p:cNvSpPr/>
              <p:nvPr/>
            </p:nvSpPr>
            <p:spPr>
              <a:xfrm>
                <a:off x="0" y="0"/>
                <a:ext cx="5542293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542293">
                    <a:moveTo>
                      <a:pt x="0" y="0"/>
                    </a:moveTo>
                    <a:lnTo>
                      <a:pt x="5542293" y="0"/>
                    </a:lnTo>
                    <a:lnTo>
                      <a:pt x="5542293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5" id="35"/>
            <p:cNvSpPr txBox="true"/>
            <p:nvPr/>
          </p:nvSpPr>
          <p:spPr>
            <a:xfrm rot="0">
              <a:off x="673079" y="-104775"/>
              <a:ext cx="7306523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CARD NUMBER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7" id="3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38" id="3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9" id="3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2597510" y="7223879"/>
            <a:ext cx="6489510" cy="659952"/>
            <a:chOff x="0" y="0"/>
            <a:chExt cx="8652680" cy="879936"/>
          </a:xfrm>
        </p:grpSpPr>
        <p:grpSp>
          <p:nvGrpSpPr>
            <p:cNvPr name="Group 41" id="41"/>
            <p:cNvGrpSpPr/>
            <p:nvPr/>
          </p:nvGrpSpPr>
          <p:grpSpPr>
            <a:xfrm rot="0">
              <a:off x="0" y="0"/>
              <a:ext cx="8652680" cy="879936"/>
              <a:chOff x="0" y="0"/>
              <a:chExt cx="5542293" cy="563624"/>
            </a:xfrm>
          </p:grpSpPr>
          <p:sp>
            <p:nvSpPr>
              <p:cNvPr name="Freeform 42" id="42"/>
              <p:cNvSpPr/>
              <p:nvPr/>
            </p:nvSpPr>
            <p:spPr>
              <a:xfrm>
                <a:off x="0" y="0"/>
                <a:ext cx="5542293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542293">
                    <a:moveTo>
                      <a:pt x="0" y="0"/>
                    </a:moveTo>
                    <a:lnTo>
                      <a:pt x="5542293" y="0"/>
                    </a:lnTo>
                    <a:lnTo>
                      <a:pt x="5542293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43" id="43"/>
            <p:cNvSpPr txBox="true"/>
            <p:nvPr/>
          </p:nvSpPr>
          <p:spPr>
            <a:xfrm rot="0">
              <a:off x="673079" y="-104775"/>
              <a:ext cx="7306523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Expiration Date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9577378" y="7223879"/>
            <a:ext cx="2802377" cy="659952"/>
            <a:chOff x="0" y="0"/>
            <a:chExt cx="3736502" cy="879936"/>
          </a:xfrm>
        </p:grpSpPr>
        <p:grpSp>
          <p:nvGrpSpPr>
            <p:cNvPr name="Group 45" id="45"/>
            <p:cNvGrpSpPr/>
            <p:nvPr/>
          </p:nvGrpSpPr>
          <p:grpSpPr>
            <a:xfrm rot="0">
              <a:off x="0" y="0"/>
              <a:ext cx="3736502" cy="879936"/>
              <a:chOff x="0" y="0"/>
              <a:chExt cx="2393338" cy="563624"/>
            </a:xfrm>
          </p:grpSpPr>
          <p:sp>
            <p:nvSpPr>
              <p:cNvPr name="Freeform 46" id="46"/>
              <p:cNvSpPr/>
              <p:nvPr/>
            </p:nvSpPr>
            <p:spPr>
              <a:xfrm>
                <a:off x="0" y="0"/>
                <a:ext cx="2393338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2393338">
                    <a:moveTo>
                      <a:pt x="0" y="0"/>
                    </a:moveTo>
                    <a:lnTo>
                      <a:pt x="2393338" y="0"/>
                    </a:lnTo>
                    <a:lnTo>
                      <a:pt x="2393338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47" id="47"/>
            <p:cNvSpPr txBox="true"/>
            <p:nvPr/>
          </p:nvSpPr>
          <p:spPr>
            <a:xfrm rot="0">
              <a:off x="290657" y="-104775"/>
              <a:ext cx="315518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CVV</a:t>
              </a: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2597510" y="5133313"/>
            <a:ext cx="13959737" cy="659952"/>
            <a:chOff x="0" y="0"/>
            <a:chExt cx="18612982" cy="879936"/>
          </a:xfrm>
        </p:grpSpPr>
        <p:grpSp>
          <p:nvGrpSpPr>
            <p:cNvPr name="Group 49" id="49"/>
            <p:cNvGrpSpPr/>
            <p:nvPr/>
          </p:nvGrpSpPr>
          <p:grpSpPr>
            <a:xfrm rot="0">
              <a:off x="0" y="0"/>
              <a:ext cx="18612982" cy="879936"/>
              <a:chOff x="0" y="0"/>
              <a:chExt cx="11922157" cy="563624"/>
            </a:xfrm>
          </p:grpSpPr>
          <p:sp>
            <p:nvSpPr>
              <p:cNvPr name="Freeform 50" id="50"/>
              <p:cNvSpPr/>
              <p:nvPr/>
            </p:nvSpPr>
            <p:spPr>
              <a:xfrm>
                <a:off x="0" y="0"/>
                <a:ext cx="11922157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11922157">
                    <a:moveTo>
                      <a:pt x="0" y="0"/>
                    </a:moveTo>
                    <a:lnTo>
                      <a:pt x="11922157" y="0"/>
                    </a:lnTo>
                    <a:lnTo>
                      <a:pt x="11922157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51" id="51"/>
            <p:cNvSpPr txBox="true"/>
            <p:nvPr/>
          </p:nvSpPr>
          <p:spPr>
            <a:xfrm rot="0">
              <a:off x="6341849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Email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38747" y="189260"/>
            <a:ext cx="6280845" cy="148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938"/>
              </a:lnSpc>
              <a:spcBef>
                <a:spcPct val="0"/>
              </a:spcBef>
            </a:pPr>
            <a:r>
              <a:rPr lang="en-US" spc="170" u="none" sz="8527">
                <a:solidFill>
                  <a:srgbClr val="F6F6E9"/>
                </a:solidFill>
                <a:latin typeface="Voga"/>
              </a:rPr>
              <a:t>REGISTER SYSTEM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597510" y="3004291"/>
            <a:ext cx="13959737" cy="659952"/>
            <a:chOff x="0" y="0"/>
            <a:chExt cx="18612982" cy="879936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8612982" cy="879936"/>
              <a:chOff x="0" y="0"/>
              <a:chExt cx="11922157" cy="563624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11922157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11922157">
                    <a:moveTo>
                      <a:pt x="0" y="0"/>
                    </a:moveTo>
                    <a:lnTo>
                      <a:pt x="11922157" y="0"/>
                    </a:lnTo>
                    <a:lnTo>
                      <a:pt x="11922157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6341849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ADDRESS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679319" y="8858250"/>
            <a:ext cx="3395804" cy="1107097"/>
            <a:chOff x="0" y="0"/>
            <a:chExt cx="4527738" cy="147613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272727"/>
                  </a:solidFill>
                  <a:latin typeface="Fira Sans Medium"/>
                </a:rPr>
                <a:t>NEXT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6086558" y="1600200"/>
            <a:ext cx="6785223" cy="1011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74"/>
              </a:lnSpc>
              <a:spcBef>
                <a:spcPct val="0"/>
              </a:spcBef>
            </a:pPr>
            <a:r>
              <a:rPr lang="en-US" spc="118" u="none" sz="5910">
                <a:solidFill>
                  <a:srgbClr val="F6F6E9"/>
                </a:solidFill>
                <a:latin typeface="Fira Sans Medium Bold"/>
              </a:rPr>
              <a:t>ADDRESS REGISTER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597510" y="8858250"/>
            <a:ext cx="3395804" cy="1107097"/>
            <a:chOff x="0" y="0"/>
            <a:chExt cx="4527738" cy="1476130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878628" y="105393"/>
              <a:ext cx="2700432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272727"/>
                  </a:solidFill>
                  <a:latin typeface="Fira Sans Medium"/>
                </a:rPr>
                <a:t>BACK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597510" y="4470835"/>
            <a:ext cx="4239826" cy="659952"/>
            <a:chOff x="0" y="0"/>
            <a:chExt cx="5653101" cy="879936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NUMBER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7353897" y="4470835"/>
            <a:ext cx="6121931" cy="659952"/>
            <a:chOff x="0" y="0"/>
            <a:chExt cx="8162574" cy="879936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8162574" cy="879936"/>
              <a:chOff x="0" y="0"/>
              <a:chExt cx="5228366" cy="563624"/>
            </a:xfrm>
          </p:grpSpPr>
          <p:sp>
            <p:nvSpPr>
              <p:cNvPr name="Freeform 26" id="26"/>
              <p:cNvSpPr/>
              <p:nvPr/>
            </p:nvSpPr>
            <p:spPr>
              <a:xfrm>
                <a:off x="0" y="0"/>
                <a:ext cx="5228366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228366">
                    <a:moveTo>
                      <a:pt x="0" y="0"/>
                    </a:moveTo>
                    <a:lnTo>
                      <a:pt x="5228366" y="0"/>
                    </a:lnTo>
                    <a:lnTo>
                      <a:pt x="5228366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1694483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DISTRICT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2597510" y="5937379"/>
            <a:ext cx="4239826" cy="659952"/>
            <a:chOff x="0" y="0"/>
            <a:chExt cx="5653101" cy="879936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30" id="30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1" id="31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CITY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7457465" y="5937379"/>
            <a:ext cx="4239826" cy="659952"/>
            <a:chOff x="0" y="0"/>
            <a:chExt cx="5653101" cy="879936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34" id="34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5" id="35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STATE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7" id="3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38" id="3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9" id="3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937986" y="49298"/>
            <a:ext cx="9511037" cy="2244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76"/>
              </a:lnSpc>
            </a:pPr>
            <a:r>
              <a:rPr lang="en-US" spc="258" sz="12912">
                <a:solidFill>
                  <a:srgbClr val="F6F6E9"/>
                </a:solidFill>
                <a:latin typeface="Voga Bold"/>
              </a:rPr>
              <a:t>REGISTER SYSTEM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14" sz="7600">
                  <a:solidFill>
                    <a:srgbClr val="272727"/>
                  </a:solidFill>
                  <a:latin typeface="Fira Sans Light"/>
                </a:rPr>
                <a:t>MENU LATERAL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320013" y="3569441"/>
            <a:ext cx="10746984" cy="3795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45"/>
              </a:lnSpc>
            </a:pPr>
            <a:r>
              <a:rPr lang="en-US" spc="214" sz="10746">
                <a:solidFill>
                  <a:srgbClr val="F6F6E9"/>
                </a:solidFill>
                <a:latin typeface="Voga"/>
              </a:rPr>
              <a:t>CLIENT REGISTERED SUCCESSFULLY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DAE7_Iv-kEc</dc:identifier>
  <dcterms:modified xsi:type="dcterms:W3CDTF">2011-08-01T06:04:30Z</dcterms:modified>
  <cp:revision>1</cp:revision>
  <dc:title>CLIENT - FOOD_DEV - GRAPHIC INTERFACE</dc:title>
</cp:coreProperties>
</file>

<file path=docProps/thumbnail.jpeg>
</file>